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46" d="100"/>
          <a:sy n="46" d="100"/>
        </p:scale>
        <p:origin x="6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4.tiff>
</file>

<file path=ppt/media/image6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99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902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44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80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060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5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451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502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41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147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69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62683-7CCF-4D1E-B389-773EC5B51E11}" type="datetimeFigureOut">
              <a:rPr lang="en-US" smtClean="0"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4748C-95C1-49F2-99BB-5F6037593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518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Dislocation loops in irradiated Ti-6Al-4V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Aida Amroussia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20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Intensity histograms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50" y="1690688"/>
            <a:ext cx="3778155" cy="283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747" y="1690688"/>
            <a:ext cx="3778155" cy="283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5644" y="1690688"/>
            <a:ext cx="3778155" cy="28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631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Adaptive threshold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3383280" cy="338328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109696" y="1529265"/>
            <a:ext cx="5299875" cy="3976000"/>
            <a:chOff x="7376896" y="5080452"/>
            <a:chExt cx="5299875" cy="397600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76896" y="5080452"/>
              <a:ext cx="5299875" cy="3976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8726492" y="8619006"/>
              <a:ext cx="176041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'Sensitivity', </a:t>
              </a:r>
              <a:r>
                <a:rPr lang="en-US" dirty="0" smtClean="0"/>
                <a:t>0.64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80808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Adaptive threshold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2708"/>
            <a:ext cx="3383280" cy="3383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873" y="1520753"/>
            <a:ext cx="5538417" cy="415495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020579" y="5208905"/>
            <a:ext cx="1760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'Sensitivity', </a:t>
            </a:r>
            <a:r>
              <a:rPr lang="en-US" dirty="0" smtClean="0"/>
              <a:t>0.60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783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Adaptive threshold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778" y="1816509"/>
            <a:ext cx="3246120" cy="32461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457" y="1533077"/>
            <a:ext cx="5299875" cy="3976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30267" y="5062629"/>
            <a:ext cx="1760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'Sensitivity', </a:t>
            </a:r>
            <a:r>
              <a:rPr lang="en-US" dirty="0" smtClean="0"/>
              <a:t>0.60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125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Fourier Transform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9501" y="1611539"/>
            <a:ext cx="5468401" cy="3964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1458" y="1611539"/>
            <a:ext cx="5468401" cy="3964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158" y="1611539"/>
            <a:ext cx="5468401" cy="396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936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26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Dislocation loops in irradiated Ti-6Al-4V</vt:lpstr>
      <vt:lpstr>Intensity histograms</vt:lpstr>
      <vt:lpstr>Adaptive threshold</vt:lpstr>
      <vt:lpstr>Adaptive threshold</vt:lpstr>
      <vt:lpstr>Adaptive threshold</vt:lpstr>
      <vt:lpstr>Fourier Transform</vt:lpstr>
    </vt:vector>
  </TitlesOfParts>
  <Company>Michigan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Division of Engineering Computing Services</dc:creator>
  <cp:lastModifiedBy>Division of Engineering Computing Services</cp:lastModifiedBy>
  <cp:revision>6</cp:revision>
  <dcterms:created xsi:type="dcterms:W3CDTF">2018-08-14T20:02:46Z</dcterms:created>
  <dcterms:modified xsi:type="dcterms:W3CDTF">2018-08-22T06:47:02Z</dcterms:modified>
</cp:coreProperties>
</file>